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9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B67D8-71BB-4014-8195-1454CEBEFF96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6653A-13A4-4B0F-95B3-72A4B5374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14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45E9-FB67-4F5C-B7D3-866FA4BB09BC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AE20-920E-460B-984B-84BF27CC2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433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45E9-FB67-4F5C-B7D3-866FA4BB09BC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AE20-920E-460B-984B-84BF27CC2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71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45E9-FB67-4F5C-B7D3-866FA4BB09BC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AE20-920E-460B-984B-84BF27CC2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359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45E9-FB67-4F5C-B7D3-866FA4BB09BC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AE20-920E-460B-984B-84BF27CC2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620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45E9-FB67-4F5C-B7D3-866FA4BB09BC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AE20-920E-460B-984B-84BF27CC2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663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45E9-FB67-4F5C-B7D3-866FA4BB09BC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AE20-920E-460B-984B-84BF27CC2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95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45E9-FB67-4F5C-B7D3-866FA4BB09BC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AE20-920E-460B-984B-84BF27CC2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627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45E9-FB67-4F5C-B7D3-866FA4BB09BC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AE20-920E-460B-984B-84BF27CC2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410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45E9-FB67-4F5C-B7D3-866FA4BB09BC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AE20-920E-460B-984B-84BF27CC2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16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45E9-FB67-4F5C-B7D3-866FA4BB09BC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AE20-920E-460B-984B-84BF27CC2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03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45E9-FB67-4F5C-B7D3-866FA4BB09BC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AE20-920E-460B-984B-84BF27CC2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081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845E9-FB67-4F5C-B7D3-866FA4BB09BC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CAE20-920E-460B-984B-84BF27CC2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39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6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4.wdp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8.wdp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microsoft.com/office/2007/relationships/hdphoto" Target="../media/hdphoto10.wdp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18928" y="1556792"/>
            <a:ext cx="512339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Звуки «Г», «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Гь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».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Буква «Г».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424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8060" y="599137"/>
            <a:ext cx="17459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764704"/>
            <a:ext cx="4896544" cy="280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940475" y="3588172"/>
            <a:ext cx="16078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9248" y="3573016"/>
            <a:ext cx="38178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рог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0749" y="5661248"/>
            <a:ext cx="432048" cy="43204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72797" y="5661248"/>
            <a:ext cx="432048" cy="43204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02863" y="5662011"/>
            <a:ext cx="432048" cy="43204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934911" y="5661248"/>
            <a:ext cx="432048" cy="43204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216668" y="5661248"/>
            <a:ext cx="432048" cy="43204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648716" y="5661248"/>
            <a:ext cx="432048" cy="43204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042298" y="5662011"/>
            <a:ext cx="432048" cy="43204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474346" y="5661248"/>
            <a:ext cx="432048" cy="43204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96036" y="5662011"/>
            <a:ext cx="432048" cy="43204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158158" y="5660485"/>
            <a:ext cx="432048" cy="43204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590206" y="5660485"/>
            <a:ext cx="432048" cy="43204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020272" y="5661248"/>
            <a:ext cx="432048" cy="43204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452320" y="5660485"/>
            <a:ext cx="432048" cy="43204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884368" y="5661248"/>
            <a:ext cx="432048" cy="43204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" descr="https://cdn2.vectorstock.com/i/1000x1000/67/51/drinking-bull-horn-vector-219067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3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257" y="1096286"/>
            <a:ext cx="1762274" cy="220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26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/>
      <p:bldP spid="8" grpId="0"/>
      <p:bldP spid="6" grpId="0" animBg="1"/>
      <p:bldP spid="11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79" y="810578"/>
            <a:ext cx="58544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Молодец!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Хорошая работа!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 descr="https://pbs.twimg.com/media/D5BK-vnWAAEgasg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0401" y1="20167" x2="22341" y2="50500"/>
                        <a14:foregroundMark x1="41538" y1="15000" x2="54314" y2="52667"/>
                        <a14:foregroundMark x1="41070" y1="27833" x2="44281" y2="34917"/>
                        <a14:foregroundMark x1="49900" y1="8500" x2="46957" y2="17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510" y="2898810"/>
            <a:ext cx="2174825" cy="174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76530" y="4987042"/>
            <a:ext cx="47163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 свидания!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948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1120676"/>
            <a:ext cx="3096344" cy="2469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Заглянула в огород</a:t>
            </a:r>
            <a:br>
              <a:rPr lang="ru-RU" dirty="0" smtClean="0"/>
            </a:br>
            <a:r>
              <a:rPr lang="ru-RU" dirty="0" smtClean="0"/>
              <a:t>Поглядеть, как Он растёт.</a:t>
            </a:r>
            <a:br>
              <a:rPr lang="ru-RU" dirty="0" smtClean="0"/>
            </a:br>
            <a:r>
              <a:rPr lang="ru-RU" dirty="0" smtClean="0"/>
              <a:t>А Он спрятался в стручок,</a:t>
            </a:r>
            <a:br>
              <a:rPr lang="ru-RU" dirty="0" smtClean="0"/>
            </a:br>
            <a:r>
              <a:rPr lang="ru-RU" dirty="0" smtClean="0"/>
              <a:t>Вытянутый сундучок!</a:t>
            </a:r>
            <a:br>
              <a:rPr lang="ru-RU" dirty="0" smtClean="0"/>
            </a:br>
            <a:r>
              <a:rPr lang="ru-RU" dirty="0" smtClean="0"/>
              <a:t>Я Его люблю покушать,</a:t>
            </a:r>
            <a:br>
              <a:rPr lang="ru-RU" dirty="0" smtClean="0"/>
            </a:br>
            <a:r>
              <a:rPr lang="ru-RU" dirty="0" smtClean="0"/>
              <a:t>Про него рассказ послушать.</a:t>
            </a:r>
            <a:br>
              <a:rPr lang="ru-RU" dirty="0" smtClean="0"/>
            </a:br>
            <a:r>
              <a:rPr lang="ru-RU" dirty="0" smtClean="0"/>
              <a:t>В супе тоже Он неплох,</a:t>
            </a:r>
            <a:br>
              <a:rPr lang="ru-RU" dirty="0" smtClean="0"/>
            </a:br>
            <a:r>
              <a:rPr lang="ru-RU" dirty="0" smtClean="0"/>
              <a:t>А зовут Его …  </a:t>
            </a:r>
          </a:p>
          <a:p>
            <a:pPr algn="r"/>
            <a:r>
              <a:rPr lang="ru-RU" sz="1050" dirty="0"/>
              <a:t> </a:t>
            </a:r>
            <a:r>
              <a:rPr lang="ru-RU" sz="1050" dirty="0" smtClean="0"/>
              <a:t>                                    (горох)</a:t>
            </a:r>
            <a:endParaRPr lang="ru-RU" sz="1050" dirty="0"/>
          </a:p>
        </p:txBody>
      </p:sp>
      <p:pic>
        <p:nvPicPr>
          <p:cNvPr id="1026" name="Picture 2" descr="https://i.pinimg.com/originals/98/9e/e9/989ee9a0c07f03ee41e4fa09bf8ce5d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64" y="543163"/>
            <a:ext cx="2864594" cy="280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54080" y="4941168"/>
            <a:ext cx="648072" cy="64807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02152" y="4941168"/>
            <a:ext cx="648072" cy="64807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150224" y="4941168"/>
            <a:ext cx="648072" cy="64807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98296" y="4941168"/>
            <a:ext cx="648072" cy="64807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46368" y="4941168"/>
            <a:ext cx="648072" cy="64807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5151464" y="4509120"/>
            <a:ext cx="294904" cy="2880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10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pinimg.com/originals/98/9e/e9/989ee9a0c07f03ee41e4fa09bf8ce5d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307" y="936871"/>
            <a:ext cx="1136402" cy="111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3275856" y="1605898"/>
            <a:ext cx="1224136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Равнобедренный треугольник 6"/>
          <p:cNvSpPr/>
          <p:nvPr/>
        </p:nvSpPr>
        <p:spPr>
          <a:xfrm>
            <a:off x="569147" y="1041012"/>
            <a:ext cx="1169410" cy="100811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817619" y="1605898"/>
            <a:ext cx="1296144" cy="3390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164346" y="1029477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1001krep.ru/d/metallicheskiye_gryadk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12861"/>
            <a:ext cx="2574906" cy="11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39552" y="3789040"/>
            <a:ext cx="144016" cy="11521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4797152"/>
            <a:ext cx="1469755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200171" y="4805536"/>
            <a:ext cx="1469755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18499" y="4805536"/>
            <a:ext cx="1469755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693070" y="4797152"/>
            <a:ext cx="806886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852767" y="4797152"/>
            <a:ext cx="1469755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460432" y="4733528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931860" y="3933056"/>
            <a:ext cx="821891" cy="708527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 descr="https://i.pinimg.com/originals/98/9e/e9/989ee9a0c07f03ee41e4fa09bf8ce5d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177" y="3770863"/>
            <a:ext cx="925741" cy="90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Прямая со стрелкой 23"/>
          <p:cNvCxnSpPr/>
          <p:nvPr/>
        </p:nvCxnSpPr>
        <p:spPr>
          <a:xfrm>
            <a:off x="4060055" y="4440217"/>
            <a:ext cx="1224136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5806245" y="4527280"/>
            <a:ext cx="580535" cy="1518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967505" y="4269264"/>
            <a:ext cx="258016" cy="258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https://1001krep.ru/d/metallicheskiye_gryadk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948" y="4140490"/>
            <a:ext cx="1287453" cy="59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11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15" grpId="0" animBg="1"/>
      <p:bldP spid="22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08720"/>
            <a:ext cx="295232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Железная птичка</a:t>
            </a:r>
            <a:br>
              <a:rPr lang="ru-RU" dirty="0" smtClean="0"/>
            </a:br>
            <a:r>
              <a:rPr lang="ru-RU" dirty="0" smtClean="0"/>
              <a:t>Снесла яичко,</a:t>
            </a:r>
            <a:br>
              <a:rPr lang="ru-RU" dirty="0" smtClean="0"/>
            </a:br>
            <a:r>
              <a:rPr lang="ru-RU" dirty="0" smtClean="0"/>
              <a:t>Яичко из гнезда</a:t>
            </a:r>
            <a:br>
              <a:rPr lang="ru-RU" dirty="0" smtClean="0"/>
            </a:br>
            <a:r>
              <a:rPr lang="ru-RU" dirty="0" smtClean="0"/>
              <a:t>Не взять без труда.</a:t>
            </a:r>
            <a:br>
              <a:rPr lang="ru-RU" dirty="0" smtClean="0"/>
            </a:br>
            <a:r>
              <a:rPr lang="ru-RU" dirty="0" smtClean="0"/>
              <a:t>Тяжело яйцо,</a:t>
            </a:r>
            <a:br>
              <a:rPr lang="ru-RU" dirty="0" smtClean="0"/>
            </a:br>
            <a:r>
              <a:rPr lang="ru-RU" dirty="0" smtClean="0"/>
              <a:t>В яйце — кольцо,</a:t>
            </a:r>
            <a:br>
              <a:rPr lang="ru-RU" dirty="0" smtClean="0"/>
            </a:br>
            <a:r>
              <a:rPr lang="ru-RU" dirty="0" smtClean="0"/>
              <a:t>За кольцо возьмёшь —</a:t>
            </a:r>
            <a:br>
              <a:rPr lang="ru-RU" dirty="0" smtClean="0"/>
            </a:br>
            <a:r>
              <a:rPr lang="ru-RU" dirty="0" smtClean="0"/>
              <a:t>Яйцо унесёшь.</a:t>
            </a:r>
          </a:p>
          <a:p>
            <a:pPr algn="r"/>
            <a:r>
              <a:rPr lang="ru-RU" sz="1000" dirty="0" smtClean="0"/>
              <a:t>(гиря)</a:t>
            </a:r>
            <a:endParaRPr lang="ru-RU" sz="1000" dirty="0"/>
          </a:p>
        </p:txBody>
      </p:sp>
      <p:pic>
        <p:nvPicPr>
          <p:cNvPr id="3074" name="Picture 2" descr="https://heavymetalsport.ru/content/Image/gallery/17299/1_154944328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49327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03948" y="4797152"/>
            <a:ext cx="1008112" cy="100811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37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5.infourok.ru/uploads/ex/0a76/000ab8d5-e839e6d3/hello_html_m1723d89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36" y="764704"/>
            <a:ext cx="2569501" cy="190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yt3.ggpht.com/a/AGF-l7-Q7Ew9dhNNPGI3QVAV3ZN1JXGywBXXm7JJHQ=s900-c-k-c0xffffffff-no-rj-m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56" b="90000" l="0" r="100000">
                        <a14:foregroundMark x1="39000" y1="25111" x2="17222" y2="7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83501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krot.info/uploads/posts/2020-01/1580312523_26-p-belie-foni-s-grushami-9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133" y="2852936"/>
            <a:ext cx="1362513" cy="170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ad9.ru/images/u/pages/skazki-aksakova-golubi-cover-54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58667"/>
            <a:ext cx="2010909" cy="208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i.pinimg.com/736x/37/53/d6/3753d6ad5a3ef014318025beb3dfec94--image-clipart-cartoon-pictur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50" b="96750" l="0" r="97758">
                        <a14:foregroundMark x1="77877" y1="22125" x2="77877" y2="43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698" y="2738231"/>
            <a:ext cx="1792293" cy="214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clipart-best.com/img/guitar/guitar-clip-art-2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97172" y="856754"/>
            <a:ext cx="1822216" cy="225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chstrana.detkin-club.ru/images/custom_1/rainbow-clipart-png-image-02_5f39147469534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973" y="4881482"/>
            <a:ext cx="2568673" cy="140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i.artfile.ru/5279x3868_868264_%5bwww.ArtFile.ru%5d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8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09856"/>
            <a:ext cx="2848225" cy="208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40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5.infourok.ru/uploads/ex/0a76/000ab8d5-e839e6d3/hello_html_m1723d89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53918"/>
            <a:ext cx="2137453" cy="158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krot.info/uploads/posts/2020-01/1580312523_26-p-belie-foni-s-grushami-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85966"/>
            <a:ext cx="1002473" cy="125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sad9.ru/images/u/pages/skazki-aksakova-golubi-cover-5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033" y="1366089"/>
            <a:ext cx="1506853" cy="156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://chstrana.detkin-club.ru/images/custom_1/rainbow-clipart-png-image-02_5f3914746953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895" y="1670305"/>
            <a:ext cx="2200319" cy="12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843808" y="3429000"/>
            <a:ext cx="720080" cy="72008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3429000"/>
            <a:ext cx="720080" cy="72008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342900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04048" y="3429000"/>
            <a:ext cx="720080" cy="72008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24128" y="342900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159331" y="4794091"/>
            <a:ext cx="144016" cy="11521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159331" y="5802203"/>
            <a:ext cx="1469755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819950" y="5810587"/>
            <a:ext cx="1469755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538278" y="5810587"/>
            <a:ext cx="1469755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164288" y="5766199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736283" y="5504900"/>
            <a:ext cx="219085" cy="21908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960337" y="5504899"/>
            <a:ext cx="219085" cy="21908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179422" y="5504900"/>
            <a:ext cx="219085" cy="21908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398507" y="5504900"/>
            <a:ext cx="219085" cy="21908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614134" y="5504900"/>
            <a:ext cx="219085" cy="21908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77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i.pinimg.com/736x/37/53/d6/3753d6ad5a3ef014318025beb3dfec94--image-clipart-cartoon-pic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50" b="96750" l="0" r="97758">
                        <a14:foregroundMark x1="77877" y1="22125" x2="77877" y2="43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71" y="980728"/>
            <a:ext cx="1267103" cy="151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s://clipart-best.com/img/guitar/guitar-clip-art-2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88024" y="692696"/>
            <a:ext cx="1373208" cy="170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https://i.artfile.ru/5279x3868_868264_%5bwww.ArtFile.ru%5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466" y="1201038"/>
            <a:ext cx="1944839" cy="142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yt3.ggpht.com/a/AGF-l7-Q7Ew9dhNNPGI3QVAV3ZN1JXGywBXXm7JJHQ=s900-c-k-c0xffffffff-no-rj-m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56" b="90000" l="0" r="100000">
                        <a14:foregroundMark x1="39000" y1="25111" x2="17222" y2="7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491" y="1136173"/>
            <a:ext cx="1610467" cy="16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34168" y="3068960"/>
            <a:ext cx="720080" cy="72008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54248" y="30689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74328" y="3068960"/>
            <a:ext cx="720080" cy="72008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94408" y="30689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414488" y="3068960"/>
            <a:ext cx="720080" cy="7200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159331" y="4439776"/>
            <a:ext cx="144016" cy="11521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159331" y="5447888"/>
            <a:ext cx="1469755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819950" y="5456272"/>
            <a:ext cx="1469755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538278" y="5456272"/>
            <a:ext cx="1469755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164288" y="5411884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664985" y="5150585"/>
            <a:ext cx="219085" cy="21908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889039" y="5150584"/>
            <a:ext cx="219085" cy="21908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108124" y="5150585"/>
            <a:ext cx="219085" cy="21908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327209" y="5150585"/>
            <a:ext cx="219085" cy="21908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542836" y="5150585"/>
            <a:ext cx="219085" cy="21908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134568" y="30689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745103" y="5150583"/>
            <a:ext cx="219085" cy="21908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29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27026" y="692696"/>
            <a:ext cx="1080120" cy="108012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08004" y="692696"/>
            <a:ext cx="1080120" cy="10801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9932" y="1775512"/>
            <a:ext cx="1296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1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173" y="3855225"/>
            <a:ext cx="864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    ГИ    ГУ    ГИМ     ГОР   ГЛИ</a:t>
            </a:r>
          </a:p>
          <a:p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ГО-РЫ    НО-ГИ     МА-ГИ   ГРОМ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0351" y="4557014"/>
            <a:ext cx="360040" cy="36004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771800" y="4544987"/>
            <a:ext cx="360040" cy="36004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12160" y="4516875"/>
            <a:ext cx="360040" cy="36004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452320" y="4516875"/>
            <a:ext cx="360040" cy="36004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76173" y="5877272"/>
            <a:ext cx="360040" cy="36004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64288" y="5877272"/>
            <a:ext cx="360040" cy="36004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547664" y="4529394"/>
            <a:ext cx="360040" cy="36004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127126" y="4529394"/>
            <a:ext cx="360040" cy="36004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572264" y="5871469"/>
            <a:ext cx="360040" cy="36004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084168" y="5877272"/>
            <a:ext cx="360040" cy="36004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03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g2.freepng.ru/20180406/fge/kisspng-duck-video-game-goose-mobile-game-water-bird-duck-5ac83a6a991be1.60992121152307159462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5556" y1="13429" x2="16667" y2="24429"/>
                        <a14:foregroundMark x1="20889" y1="44429" x2="30111" y2="48571"/>
                        <a14:foregroundMark x1="29444" y1="38571" x2="24111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542" y="1196752"/>
            <a:ext cx="249970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28398" y="599200"/>
            <a:ext cx="1224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764704"/>
            <a:ext cx="4896544" cy="280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939487" y="3553786"/>
            <a:ext cx="1224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2534" y="3558471"/>
            <a:ext cx="38178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утка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0749" y="5661248"/>
            <a:ext cx="432048" cy="43204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72797" y="5661248"/>
            <a:ext cx="432048" cy="43204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02863" y="5662011"/>
            <a:ext cx="432048" cy="43204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934911" y="5661248"/>
            <a:ext cx="432048" cy="43204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216668" y="5661248"/>
            <a:ext cx="432048" cy="43204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648716" y="5661248"/>
            <a:ext cx="432048" cy="43204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042298" y="5662011"/>
            <a:ext cx="432048" cy="43204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474346" y="5661248"/>
            <a:ext cx="432048" cy="43204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96036" y="5662011"/>
            <a:ext cx="432048" cy="43204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158158" y="5660485"/>
            <a:ext cx="432048" cy="43204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590206" y="5660485"/>
            <a:ext cx="432048" cy="43204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020272" y="5661248"/>
            <a:ext cx="432048" cy="43204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452320" y="5660485"/>
            <a:ext cx="432048" cy="43204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884368" y="5661248"/>
            <a:ext cx="432048" cy="43204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32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/>
      <p:bldP spid="8" grpId="0"/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41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21</cp:revision>
  <dcterms:created xsi:type="dcterms:W3CDTF">2021-01-21T09:27:29Z</dcterms:created>
  <dcterms:modified xsi:type="dcterms:W3CDTF">2021-01-30T16:51:03Z</dcterms:modified>
</cp:coreProperties>
</file>